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6"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varScale="1">
        <p:scale>
          <a:sx n="45" d="100"/>
          <a:sy n="45" d="100"/>
        </p:scale>
        <p:origin x="111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A716E7EC-B70A-4F89-8525-C5FCFAC7FA79}"/>
    <pc:docChg chg="undo custSel modSld sldOrd">
      <pc:chgData name="Lauren Martin" userId="6d50f2fd87512064" providerId="LiveId" clId="{A716E7EC-B70A-4F89-8525-C5FCFAC7FA79}" dt="2025-01-04T17:54:44.843" v="2378" actId="20577"/>
      <pc:docMkLst>
        <pc:docMk/>
      </pc:docMkLst>
      <pc:sldChg chg="addSp modSp mod">
        <pc:chgData name="Lauren Martin" userId="6d50f2fd87512064" providerId="LiveId" clId="{A716E7EC-B70A-4F89-8525-C5FCFAC7FA79}" dt="2025-01-03T22:56:56.436" v="2346" actId="1076"/>
        <pc:sldMkLst>
          <pc:docMk/>
          <pc:sldMk cId="983495502" sldId="256"/>
        </pc:sldMkLst>
        <pc:spChg chg="mod">
          <ac:chgData name="Lauren Martin" userId="6d50f2fd87512064" providerId="LiveId" clId="{A716E7EC-B70A-4F89-8525-C5FCFAC7FA79}" dt="2025-01-03T22:56:42.498" v="2344" actId="20577"/>
          <ac:spMkLst>
            <pc:docMk/>
            <pc:sldMk cId="983495502" sldId="256"/>
            <ac:spMk id="2" creationId="{B29BD33C-8495-206F-95F2-9AB3B49EB094}"/>
          </ac:spMkLst>
        </pc:spChg>
        <pc:spChg chg="mod">
          <ac:chgData name="Lauren Martin" userId="6d50f2fd87512064" providerId="LiveId" clId="{A716E7EC-B70A-4F89-8525-C5FCFAC7FA79}" dt="2025-01-03T18:47:19.328" v="1" actId="20577"/>
          <ac:spMkLst>
            <pc:docMk/>
            <pc:sldMk cId="983495502" sldId="256"/>
            <ac:spMk id="3" creationId="{A1951710-CF9D-C3A6-F9E8-131CE2CEB847}"/>
          </ac:spMkLst>
        </pc:spChg>
        <pc:picChg chg="add mod">
          <ac:chgData name="Lauren Martin" userId="6d50f2fd87512064" providerId="LiveId" clId="{A716E7EC-B70A-4F89-8525-C5FCFAC7FA79}" dt="2025-01-03T22:56:56.436" v="2346" actId="1076"/>
          <ac:picMkLst>
            <pc:docMk/>
            <pc:sldMk cId="983495502" sldId="256"/>
            <ac:picMk id="5" creationId="{0845E011-64DD-60A4-3998-4BAC823F64D0}"/>
          </ac:picMkLst>
        </pc:picChg>
      </pc:sldChg>
      <pc:sldChg chg="addSp delSp modSp mod ord">
        <pc:chgData name="Lauren Martin" userId="6d50f2fd87512064" providerId="LiveId" clId="{A716E7EC-B70A-4F89-8525-C5FCFAC7FA79}" dt="2025-01-03T22:57:56.018" v="2376" actId="1076"/>
        <pc:sldMkLst>
          <pc:docMk/>
          <pc:sldMk cId="3296308752" sldId="257"/>
        </pc:sldMkLst>
        <pc:spChg chg="mod">
          <ac:chgData name="Lauren Martin" userId="6d50f2fd87512064" providerId="LiveId" clId="{A716E7EC-B70A-4F89-8525-C5FCFAC7FA79}" dt="2025-01-03T22:57:11.207" v="2364" actId="20577"/>
          <ac:spMkLst>
            <pc:docMk/>
            <pc:sldMk cId="3296308752" sldId="257"/>
            <ac:spMk id="2" creationId="{89270803-6A7A-D143-AFB0-C0223A76939E}"/>
          </ac:spMkLst>
        </pc:spChg>
        <pc:spChg chg="mod">
          <ac:chgData name="Lauren Martin" userId="6d50f2fd87512064" providerId="LiveId" clId="{A716E7EC-B70A-4F89-8525-C5FCFAC7FA79}" dt="2025-01-03T22:57:16.800" v="2365" actId="14100"/>
          <ac:spMkLst>
            <pc:docMk/>
            <pc:sldMk cId="3296308752" sldId="257"/>
            <ac:spMk id="3" creationId="{E80AB9CA-55E9-2A82-3838-5CB7DFA82109}"/>
          </ac:spMkLst>
        </pc:spChg>
        <pc:spChg chg="add del">
          <ac:chgData name="Lauren Martin" userId="6d50f2fd87512064" providerId="LiveId" clId="{A716E7EC-B70A-4F89-8525-C5FCFAC7FA79}" dt="2025-01-03T22:57:24.712" v="2367" actId="22"/>
          <ac:spMkLst>
            <pc:docMk/>
            <pc:sldMk cId="3296308752" sldId="257"/>
            <ac:spMk id="5" creationId="{46F46E2F-EBFF-4B96-42E2-3CF315DEF263}"/>
          </ac:spMkLst>
        </pc:spChg>
        <pc:spChg chg="add del">
          <ac:chgData name="Lauren Martin" userId="6d50f2fd87512064" providerId="LiveId" clId="{A716E7EC-B70A-4F89-8525-C5FCFAC7FA79}" dt="2025-01-03T22:57:25.848" v="2369" actId="22"/>
          <ac:spMkLst>
            <pc:docMk/>
            <pc:sldMk cId="3296308752" sldId="257"/>
            <ac:spMk id="7" creationId="{CAC00DD2-B150-B842-3725-603E04804415}"/>
          </ac:spMkLst>
        </pc:spChg>
        <pc:spChg chg="add mod">
          <ac:chgData name="Lauren Martin" userId="6d50f2fd87512064" providerId="LiveId" clId="{A716E7EC-B70A-4F89-8525-C5FCFAC7FA79}" dt="2025-01-03T22:57:56.018" v="2376" actId="1076"/>
          <ac:spMkLst>
            <pc:docMk/>
            <pc:sldMk cId="3296308752" sldId="257"/>
            <ac:spMk id="9" creationId="{E8E113AC-87D3-BB9F-2EB8-D6A070731F8D}"/>
          </ac:spMkLst>
        </pc:spChg>
      </pc:sldChg>
      <pc:sldChg chg="modSp mod">
        <pc:chgData name="Lauren Martin" userId="6d50f2fd87512064" providerId="LiveId" clId="{A716E7EC-B70A-4F89-8525-C5FCFAC7FA79}" dt="2025-01-03T19:27:21.106" v="372" actId="20577"/>
        <pc:sldMkLst>
          <pc:docMk/>
          <pc:sldMk cId="3373321807" sldId="259"/>
        </pc:sldMkLst>
        <pc:spChg chg="mod">
          <ac:chgData name="Lauren Martin" userId="6d50f2fd87512064" providerId="LiveId" clId="{A716E7EC-B70A-4F89-8525-C5FCFAC7FA79}" dt="2025-01-03T19:24:22.362" v="133" actId="207"/>
          <ac:spMkLst>
            <pc:docMk/>
            <pc:sldMk cId="3373321807" sldId="259"/>
            <ac:spMk id="2" creationId="{54DB69F1-25BA-DF65-F21A-3D9F04FB53A9}"/>
          </ac:spMkLst>
        </pc:spChg>
        <pc:spChg chg="mod">
          <ac:chgData name="Lauren Martin" userId="6d50f2fd87512064" providerId="LiveId" clId="{A716E7EC-B70A-4F89-8525-C5FCFAC7FA79}" dt="2025-01-03T19:27:21.106" v="372" actId="20577"/>
          <ac:spMkLst>
            <pc:docMk/>
            <pc:sldMk cId="3373321807" sldId="259"/>
            <ac:spMk id="8" creationId="{6B943AB2-53E9-D9B1-3E8F-6DF31C086AE0}"/>
          </ac:spMkLst>
        </pc:spChg>
        <pc:picChg chg="mod">
          <ac:chgData name="Lauren Martin" userId="6d50f2fd87512064" providerId="LiveId" clId="{A716E7EC-B70A-4F89-8525-C5FCFAC7FA79}" dt="2025-01-03T19:05:17.586" v="132" actId="1076"/>
          <ac:picMkLst>
            <pc:docMk/>
            <pc:sldMk cId="3373321807" sldId="259"/>
            <ac:picMk id="3" creationId="{A54349AF-369F-DEE1-30F9-CA1329829D5F}"/>
          </ac:picMkLst>
        </pc:picChg>
      </pc:sldChg>
      <pc:sldChg chg="modSp mod">
        <pc:chgData name="Lauren Martin" userId="6d50f2fd87512064" providerId="LiveId" clId="{A716E7EC-B70A-4F89-8525-C5FCFAC7FA79}" dt="2025-01-04T17:54:14.106" v="2377" actId="20577"/>
        <pc:sldMkLst>
          <pc:docMk/>
          <pc:sldMk cId="1540604218" sldId="260"/>
        </pc:sldMkLst>
        <pc:spChg chg="mod">
          <ac:chgData name="Lauren Martin" userId="6d50f2fd87512064" providerId="LiveId" clId="{A716E7EC-B70A-4F89-8525-C5FCFAC7FA79}" dt="2025-01-03T19:28:00.941" v="384" actId="20577"/>
          <ac:spMkLst>
            <pc:docMk/>
            <pc:sldMk cId="1540604218" sldId="260"/>
            <ac:spMk id="2" creationId="{51E18177-444D-7009-41D3-5D4C37BE1ED6}"/>
          </ac:spMkLst>
        </pc:spChg>
        <pc:spChg chg="mod">
          <ac:chgData name="Lauren Martin" userId="6d50f2fd87512064" providerId="LiveId" clId="{A716E7EC-B70A-4F89-8525-C5FCFAC7FA79}" dt="2025-01-04T17:54:14.106" v="2377" actId="20577"/>
          <ac:spMkLst>
            <pc:docMk/>
            <pc:sldMk cId="1540604218" sldId="260"/>
            <ac:spMk id="8" creationId="{773BC9CD-F155-C3BB-736F-728E2BAC7E3B}"/>
          </ac:spMkLst>
        </pc:spChg>
        <pc:picChg chg="mod">
          <ac:chgData name="Lauren Martin" userId="6d50f2fd87512064" providerId="LiveId" clId="{A716E7EC-B70A-4F89-8525-C5FCFAC7FA79}" dt="2025-01-03T19:27:41.113" v="376" actId="14826"/>
          <ac:picMkLst>
            <pc:docMk/>
            <pc:sldMk cId="1540604218" sldId="260"/>
            <ac:picMk id="5" creationId="{556EDE5A-DF04-37B7-0660-B072ECF8C9E5}"/>
          </ac:picMkLst>
        </pc:picChg>
      </pc:sldChg>
      <pc:sldChg chg="modSp mod">
        <pc:chgData name="Lauren Martin" userId="6d50f2fd87512064" providerId="LiveId" clId="{A716E7EC-B70A-4F89-8525-C5FCFAC7FA79}" dt="2025-01-03T19:47:13.050" v="1017" actId="20577"/>
        <pc:sldMkLst>
          <pc:docMk/>
          <pc:sldMk cId="3399099372" sldId="261"/>
        </pc:sldMkLst>
        <pc:spChg chg="mod">
          <ac:chgData name="Lauren Martin" userId="6d50f2fd87512064" providerId="LiveId" clId="{A716E7EC-B70A-4F89-8525-C5FCFAC7FA79}" dt="2025-01-03T19:44:45.074" v="705" actId="20577"/>
          <ac:spMkLst>
            <pc:docMk/>
            <pc:sldMk cId="3399099372" sldId="261"/>
            <ac:spMk id="2" creationId="{F11D8C6F-B13E-2C0D-DCC3-F4AA3A3FA1E3}"/>
          </ac:spMkLst>
        </pc:spChg>
        <pc:spChg chg="mod">
          <ac:chgData name="Lauren Martin" userId="6d50f2fd87512064" providerId="LiveId" clId="{A716E7EC-B70A-4F89-8525-C5FCFAC7FA79}" dt="2025-01-03T19:47:13.050" v="1017" actId="20577"/>
          <ac:spMkLst>
            <pc:docMk/>
            <pc:sldMk cId="3399099372" sldId="261"/>
            <ac:spMk id="8" creationId="{3B9EC61A-9009-61A1-5271-7E8C40183FF4}"/>
          </ac:spMkLst>
        </pc:spChg>
        <pc:picChg chg="mod">
          <ac:chgData name="Lauren Martin" userId="6d50f2fd87512064" providerId="LiveId" clId="{A716E7EC-B70A-4F89-8525-C5FCFAC7FA79}" dt="2025-01-03T19:44:38.612" v="698" actId="14826"/>
          <ac:picMkLst>
            <pc:docMk/>
            <pc:sldMk cId="3399099372" sldId="261"/>
            <ac:picMk id="3" creationId="{55938968-6F08-D253-9F05-373660414B73}"/>
          </ac:picMkLst>
        </pc:picChg>
      </pc:sldChg>
      <pc:sldChg chg="modSp mod">
        <pc:chgData name="Lauren Martin" userId="6d50f2fd87512064" providerId="LiveId" clId="{A716E7EC-B70A-4F89-8525-C5FCFAC7FA79}" dt="2025-01-04T17:54:44.843" v="2378" actId="20577"/>
        <pc:sldMkLst>
          <pc:docMk/>
          <pc:sldMk cId="758357300" sldId="262"/>
        </pc:sldMkLst>
        <pc:spChg chg="mod">
          <ac:chgData name="Lauren Martin" userId="6d50f2fd87512064" providerId="LiveId" clId="{A716E7EC-B70A-4F89-8525-C5FCFAC7FA79}" dt="2025-01-03T19:47:41.600" v="1035" actId="207"/>
          <ac:spMkLst>
            <pc:docMk/>
            <pc:sldMk cId="758357300" sldId="262"/>
            <ac:spMk id="2" creationId="{09B509E5-EC55-6913-426C-B881794A8478}"/>
          </ac:spMkLst>
        </pc:spChg>
        <pc:spChg chg="mod">
          <ac:chgData name="Lauren Martin" userId="6d50f2fd87512064" providerId="LiveId" clId="{A716E7EC-B70A-4F89-8525-C5FCFAC7FA79}" dt="2025-01-04T17:54:44.843" v="2378" actId="20577"/>
          <ac:spMkLst>
            <pc:docMk/>
            <pc:sldMk cId="758357300" sldId="262"/>
            <ac:spMk id="8" creationId="{876310D0-0DAE-129D-F990-1ED0FB2C742F}"/>
          </ac:spMkLst>
        </pc:spChg>
        <pc:picChg chg="mod">
          <ac:chgData name="Lauren Martin" userId="6d50f2fd87512064" providerId="LiveId" clId="{A716E7EC-B70A-4F89-8525-C5FCFAC7FA79}" dt="2025-01-03T19:47:30.938" v="1019" actId="14826"/>
          <ac:picMkLst>
            <pc:docMk/>
            <pc:sldMk cId="758357300" sldId="262"/>
            <ac:picMk id="5" creationId="{DD548A34-A2EB-FE9B-00BC-CD2E014F72A3}"/>
          </ac:picMkLst>
        </pc:picChg>
      </pc:sldChg>
      <pc:sldChg chg="addSp delSp modSp mod">
        <pc:chgData name="Lauren Martin" userId="6d50f2fd87512064" providerId="LiveId" clId="{A716E7EC-B70A-4F89-8525-C5FCFAC7FA79}" dt="2025-01-03T20:04:36.506" v="1738" actId="20577"/>
        <pc:sldMkLst>
          <pc:docMk/>
          <pc:sldMk cId="4214896135" sldId="263"/>
        </pc:sldMkLst>
        <pc:spChg chg="mod">
          <ac:chgData name="Lauren Martin" userId="6d50f2fd87512064" providerId="LiveId" clId="{A716E7EC-B70A-4F89-8525-C5FCFAC7FA79}" dt="2025-01-03T19:56:00.098" v="1455" actId="207"/>
          <ac:spMkLst>
            <pc:docMk/>
            <pc:sldMk cId="4214896135" sldId="263"/>
            <ac:spMk id="2" creationId="{46C7F99B-7B88-D3DE-1F7E-129E11B3A391}"/>
          </ac:spMkLst>
        </pc:spChg>
        <pc:spChg chg="add del">
          <ac:chgData name="Lauren Martin" userId="6d50f2fd87512064" providerId="LiveId" clId="{A716E7EC-B70A-4F89-8525-C5FCFAC7FA79}" dt="2025-01-03T19:55:28.799" v="1439" actId="22"/>
          <ac:spMkLst>
            <pc:docMk/>
            <pc:sldMk cId="4214896135" sldId="263"/>
            <ac:spMk id="5" creationId="{A9C2F449-DFF9-B3B6-4BF8-E426300E435B}"/>
          </ac:spMkLst>
        </pc:spChg>
        <pc:spChg chg="mod">
          <ac:chgData name="Lauren Martin" userId="6d50f2fd87512064" providerId="LiveId" clId="{A716E7EC-B70A-4F89-8525-C5FCFAC7FA79}" dt="2025-01-03T20:04:36.506" v="1738" actId="20577"/>
          <ac:spMkLst>
            <pc:docMk/>
            <pc:sldMk cId="4214896135" sldId="263"/>
            <ac:spMk id="8" creationId="{6896F1AA-04E2-5686-0C33-159D2D53971D}"/>
          </ac:spMkLst>
        </pc:spChg>
        <pc:picChg chg="mod">
          <ac:chgData name="Lauren Martin" userId="6d50f2fd87512064" providerId="LiveId" clId="{A716E7EC-B70A-4F89-8525-C5FCFAC7FA79}" dt="2025-01-03T19:55:40.408" v="1440" actId="14826"/>
          <ac:picMkLst>
            <pc:docMk/>
            <pc:sldMk cId="4214896135" sldId="263"/>
            <ac:picMk id="3" creationId="{1068A068-CE5B-D12B-B2B3-1B4B79D59E9A}"/>
          </ac:picMkLst>
        </pc:picChg>
      </pc:sldChg>
      <pc:sldChg chg="modSp mod">
        <pc:chgData name="Lauren Martin" userId="6d50f2fd87512064" providerId="LiveId" clId="{A716E7EC-B70A-4F89-8525-C5FCFAC7FA79}" dt="2025-01-03T20:12:30" v="2049" actId="20577"/>
        <pc:sldMkLst>
          <pc:docMk/>
          <pc:sldMk cId="2528546415" sldId="264"/>
        </pc:sldMkLst>
        <pc:spChg chg="mod">
          <ac:chgData name="Lauren Martin" userId="6d50f2fd87512064" providerId="LiveId" clId="{A716E7EC-B70A-4F89-8525-C5FCFAC7FA79}" dt="2025-01-03T20:08:35.687" v="1755" actId="20577"/>
          <ac:spMkLst>
            <pc:docMk/>
            <pc:sldMk cId="2528546415" sldId="264"/>
            <ac:spMk id="2" creationId="{537A4D64-B6DB-78C7-3571-500CEF5F11D2}"/>
          </ac:spMkLst>
        </pc:spChg>
        <pc:spChg chg="mod">
          <ac:chgData name="Lauren Martin" userId="6d50f2fd87512064" providerId="LiveId" clId="{A716E7EC-B70A-4F89-8525-C5FCFAC7FA79}" dt="2025-01-03T20:12:30" v="2049" actId="20577"/>
          <ac:spMkLst>
            <pc:docMk/>
            <pc:sldMk cId="2528546415" sldId="264"/>
            <ac:spMk id="8" creationId="{0B3B6F3B-C48F-AE3E-04AD-8602482185F0}"/>
          </ac:spMkLst>
        </pc:spChg>
        <pc:picChg chg="mod">
          <ac:chgData name="Lauren Martin" userId="6d50f2fd87512064" providerId="LiveId" clId="{A716E7EC-B70A-4F89-8525-C5FCFAC7FA79}" dt="2025-01-03T20:08:20.034" v="1741" actId="14826"/>
          <ac:picMkLst>
            <pc:docMk/>
            <pc:sldMk cId="2528546415" sldId="264"/>
            <ac:picMk id="5" creationId="{FB800A22-DE70-C1DA-4B53-FF1E52EEE292}"/>
          </ac:picMkLst>
        </pc:picChg>
      </pc:sldChg>
      <pc:sldChg chg="modSp mod">
        <pc:chgData name="Lauren Martin" userId="6d50f2fd87512064" providerId="LiveId" clId="{A716E7EC-B70A-4F89-8525-C5FCFAC7FA79}" dt="2025-01-03T20:21:04.252" v="2307" actId="20577"/>
        <pc:sldMkLst>
          <pc:docMk/>
          <pc:sldMk cId="1927754300" sldId="265"/>
        </pc:sldMkLst>
        <pc:spChg chg="mod">
          <ac:chgData name="Lauren Martin" userId="6d50f2fd87512064" providerId="LiveId" clId="{A716E7EC-B70A-4F89-8525-C5FCFAC7FA79}" dt="2025-01-03T20:13:01.581" v="2062" actId="20577"/>
          <ac:spMkLst>
            <pc:docMk/>
            <pc:sldMk cId="1927754300" sldId="265"/>
            <ac:spMk id="2" creationId="{324BF055-2F38-A68B-79AB-E4ECB200BFE0}"/>
          </ac:spMkLst>
        </pc:spChg>
        <pc:spChg chg="mod">
          <ac:chgData name="Lauren Martin" userId="6d50f2fd87512064" providerId="LiveId" clId="{A716E7EC-B70A-4F89-8525-C5FCFAC7FA79}" dt="2025-01-03T20:21:04.252" v="2307" actId="20577"/>
          <ac:spMkLst>
            <pc:docMk/>
            <pc:sldMk cId="1927754300" sldId="265"/>
            <ac:spMk id="8" creationId="{F1AFC9E1-E4AE-40CC-442D-0E179AF75196}"/>
          </ac:spMkLst>
        </pc:spChg>
        <pc:picChg chg="mod">
          <ac:chgData name="Lauren Martin" userId="6d50f2fd87512064" providerId="LiveId" clId="{A716E7EC-B70A-4F89-8525-C5FCFAC7FA79}" dt="2025-01-03T20:12:51.969" v="2052" actId="14826"/>
          <ac:picMkLst>
            <pc:docMk/>
            <pc:sldMk cId="1927754300" sldId="265"/>
            <ac:picMk id="3" creationId="{8866FF62-16CC-2DD2-D529-2B34A6C72560}"/>
          </ac:picMkLst>
        </pc:picChg>
      </pc:sldChg>
      <pc:sldChg chg="modSp mod">
        <pc:chgData name="Lauren Martin" userId="6d50f2fd87512064" providerId="LiveId" clId="{A716E7EC-B70A-4F89-8525-C5FCFAC7FA79}" dt="2025-01-03T22:57:03.557" v="2347" actId="20577"/>
        <pc:sldMkLst>
          <pc:docMk/>
          <pc:sldMk cId="3260853297" sldId="266"/>
        </pc:sldMkLst>
        <pc:spChg chg="mod">
          <ac:chgData name="Lauren Martin" userId="6d50f2fd87512064" providerId="LiveId" clId="{A716E7EC-B70A-4F89-8525-C5FCFAC7FA79}" dt="2025-01-03T22:57:03.557" v="2347" actId="20577"/>
          <ac:spMkLst>
            <pc:docMk/>
            <pc:sldMk cId="3260853297" sldId="266"/>
            <ac:spMk id="2" creationId="{23739A65-A5A5-0E14-F308-6DBECEB9183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34207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607249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5328063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3436595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157591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56243348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77317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24077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8716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56343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073971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5945849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29269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57595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57046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318642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582454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p:txBody>
          <a:bodyPr/>
          <a:lstStyle/>
          <a:p>
            <a:r>
              <a:rPr lang="en-US" sz="4000" dirty="0">
                <a:solidFill>
                  <a:schemeClr val="accent2">
                    <a:lumMod val="75000"/>
                  </a:schemeClr>
                </a:solidFill>
              </a:rPr>
              <a:t>Global Heart of Peace Sponsored</a:t>
            </a:r>
            <a:br>
              <a:rPr lang="en-US" sz="4000" dirty="0">
                <a:solidFill>
                  <a:schemeClr val="accent2">
                    <a:lumMod val="75000"/>
                  </a:schemeClr>
                </a:solidFill>
              </a:rPr>
            </a:br>
            <a:r>
              <a:rPr lang="en-US" sz="40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2</a:t>
            </a:r>
          </a:p>
          <a:p>
            <a:endParaRPr lang="en-US" dirty="0"/>
          </a:p>
        </p:txBody>
      </p:sp>
      <p:pic>
        <p:nvPicPr>
          <p:cNvPr id="5" name="Picture 4">
            <a:extLst>
              <a:ext uri="{FF2B5EF4-FFF2-40B4-BE49-F238E27FC236}">
                <a16:creationId xmlns:a16="http://schemas.microsoft.com/office/drawing/2014/main" id="{0845E011-64DD-60A4-3998-4BAC823F64D0}"/>
              </a:ext>
            </a:extLst>
          </p:cNvPr>
          <p:cNvPicPr>
            <a:picLocks noChangeAspect="1"/>
          </p:cNvPicPr>
          <p:nvPr/>
        </p:nvPicPr>
        <p:blipFill>
          <a:blip r:embed="rId2"/>
          <a:stretch>
            <a:fillRect/>
          </a:stretch>
        </p:blipFill>
        <p:spPr>
          <a:xfrm>
            <a:off x="1507067" y="543634"/>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2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87273" y="1014606"/>
            <a:ext cx="8596668" cy="5376256"/>
          </a:xfrm>
        </p:spPr>
        <p:txBody>
          <a:bodyPr>
            <a:normAutofit fontScale="92500" lnSpcReduction="20000"/>
          </a:bodyPr>
          <a:lstStyle/>
          <a:p>
            <a:r>
              <a:rPr lang="en-US" b="1" dirty="0"/>
              <a:t>Day 8 – HEALING (Feb. 6) -</a:t>
            </a:r>
            <a:r>
              <a:rPr lang="en-US" dirty="0"/>
              <a:t>Everything happens for a reason.  Think of ways you have grown and matured from challenging experiences in your life. </a:t>
            </a:r>
          </a:p>
          <a:p>
            <a:r>
              <a:rPr lang="en-US" b="1" dirty="0"/>
              <a:t>Day 9 –DREAMING (Feb. 7)-</a:t>
            </a:r>
            <a:r>
              <a:rPr lang="en-US" dirty="0"/>
              <a:t>Dreaming is the first step to doing.  Today, don’t only dream of peace. Live it. </a:t>
            </a:r>
          </a:p>
          <a:p>
            <a:r>
              <a:rPr lang="en-US" b="1" dirty="0"/>
              <a:t>Day 10 – FAITH (Feb. 8)-</a:t>
            </a:r>
            <a:r>
              <a:rPr lang="en-US" dirty="0"/>
              <a:t>We all have obstacles in our lives, however big or small.   No one’s life is better or worse than any other’s. What always gets us through is faith: the faith that with every closed door is an open window. Today have faith. </a:t>
            </a:r>
          </a:p>
          <a:p>
            <a:r>
              <a:rPr lang="en-US" b="1" dirty="0"/>
              <a:t>Day 11 – CONTEMPLATION (Feb. 9)-</a:t>
            </a:r>
            <a:r>
              <a:rPr lang="en-US" dirty="0"/>
              <a:t>Today, we will practice contemplation.  When you close your eyes and breathe, relax and think about the positive things in your life right now. Then open your eyes and write down your good thoughts. </a:t>
            </a:r>
          </a:p>
          <a:p>
            <a:r>
              <a:rPr lang="en-US" b="1" dirty="0"/>
              <a:t>Day 12 – GROUNDEDNESS (Feb. 10)- </a:t>
            </a:r>
            <a:r>
              <a:rPr lang="en-US" dirty="0"/>
              <a:t>Gandhi said, "To forget how to dig the earth and tend the soil is to forget ourselves."  When we are angry with ourselves, we can't see things clearly. Today we should let go of our grudges against others and ourselves, so we can be grounded in our lives, and really feel our experiences. </a:t>
            </a:r>
          </a:p>
          <a:p>
            <a:r>
              <a:rPr lang="en-US" b="1" dirty="0"/>
              <a:t>Day 13 – CREATIVITY (Feb. 11)- </a:t>
            </a:r>
            <a:r>
              <a:rPr lang="en-US" dirty="0"/>
              <a:t>Every day we are creative without even realizing it.  We put on make-up, or do our hair, or go through work in a fog.  Today let’s all take some time to create something to express our feelings. </a:t>
            </a:r>
          </a:p>
          <a:p>
            <a:r>
              <a:rPr lang="en-US" b="1" dirty="0"/>
              <a:t>Day 14 – HUMILITY (Feb. 12)-</a:t>
            </a:r>
            <a:r>
              <a:rPr lang="en-US" dirty="0"/>
              <a:t>Making mistakes is a part of our day-to-day lives. Why don't we change our views on humility and start focusing on learning from our mistakes instead of dwelling on them.  Today think of a past mistake and take the time to truly think about what you learned from it and why.</a:t>
            </a:r>
          </a:p>
        </p:txBody>
      </p:sp>
      <p:sp>
        <p:nvSpPr>
          <p:cNvPr id="9" name="TextBox 8">
            <a:extLst>
              <a:ext uri="{FF2B5EF4-FFF2-40B4-BE49-F238E27FC236}">
                <a16:creationId xmlns:a16="http://schemas.microsoft.com/office/drawing/2014/main" id="{E8E113AC-87D3-BB9F-2EB8-D6A070731F8D}"/>
              </a:ext>
            </a:extLst>
          </p:cNvPr>
          <p:cNvSpPr txBox="1"/>
          <p:nvPr/>
        </p:nvSpPr>
        <p:spPr>
          <a:xfrm>
            <a:off x="548125" y="6536614"/>
            <a:ext cx="6102626" cy="215444"/>
          </a:xfrm>
          <a:prstGeom prst="rect">
            <a:avLst/>
          </a:prstGeom>
          <a:noFill/>
        </p:spPr>
        <p:txBody>
          <a:bodyPr wrap="square">
            <a:spAutoFit/>
          </a:bodyPr>
          <a:lstStyle/>
          <a:p>
            <a:r>
              <a:rPr lang="en-US" sz="800" dirty="0"/>
              <a:t>Document Source: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8: Healing</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44826" y="1328002"/>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Why is healing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area in your life are you resisting healing?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does the idea that healing is revealing feel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heal the difficult wound you’ve been avoiding?</a:t>
            </a: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9: Dreaming</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331843"/>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gets in the way of you dreaming?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If you could create anything in your life that you wanted to, what would it be?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Think back to being a child when you dreamed big, what was your biggest dream?  What stopped you from achieving it?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benefits can you gain by starting to dream again?</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l="8085" r="8085"/>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10: Faith</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faith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struggles do you have with your faith?</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feel about people who have different faith than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open are you to learning about faith and what it means to people who believe differently than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grow your faith?</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11: Contemplation</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47861" y="1331843"/>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Is contemplation easy for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is contemplation different from dreaming?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When </a:t>
            </a:r>
            <a:r>
              <a:rPr lang="en-US" sz="2000"/>
              <a:t>in contemplation, </a:t>
            </a:r>
            <a:r>
              <a:rPr lang="en-US" sz="2000" dirty="0"/>
              <a:t>do you focus on the positives or the negatives? What happens if you shift your contemplation to only the positive?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 commit to bringing more contemplation into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235226" y="168991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12: </a:t>
            </a:r>
            <a:r>
              <a:rPr lang="en-US" dirty="0" err="1">
                <a:solidFill>
                  <a:schemeClr val="accent2">
                    <a:lumMod val="75000"/>
                  </a:schemeClr>
                </a:solidFill>
              </a:rPr>
              <a:t>Groundedness</a:t>
            </a:r>
            <a:endParaRPr lang="en-US" dirty="0">
              <a:solidFill>
                <a:schemeClr val="accent2">
                  <a:lumMod val="75000"/>
                </a:schemeClr>
              </a:solidFill>
            </a:endParaRP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How do you know when you are grounded?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benefits do you feel when you are grounded?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does being grounded affect your relationships?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become more consistently grounded?</a:t>
            </a:r>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13: Creativity</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creativity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could you use more creativity?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types of creativity are most important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remove any blocks surrounding your creativity?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14: Humility</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44826" y="1328002"/>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characteristics best exemplify true humility?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balance humility with confidence?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humility important in your relationships with others?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most important to you about humility?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162</TotalTime>
  <Words>788</Words>
  <Application>Microsoft Office PowerPoint</Application>
  <PresentationFormat>Widescreen</PresentationFormat>
  <Paragraphs>77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8: Healing</vt:lpstr>
      <vt:lpstr>Day 9: Dreaming</vt:lpstr>
      <vt:lpstr>Day 10: Faith</vt:lpstr>
      <vt:lpstr>Day 11: Contemplation</vt:lpstr>
      <vt:lpstr>Day 12: Groundedness</vt:lpstr>
      <vt:lpstr>Day 13: Creativity</vt:lpstr>
      <vt:lpstr>Day 14: Humility</vt:lpstr>
      <vt:lpstr>Summary Questions</vt:lpstr>
      <vt:lpstr>Week 2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2</cp:revision>
  <dcterms:created xsi:type="dcterms:W3CDTF">2025-01-02T22:57:53Z</dcterms:created>
  <dcterms:modified xsi:type="dcterms:W3CDTF">2025-01-04T17:54:57Z</dcterms:modified>
</cp:coreProperties>
</file>