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6"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4660"/>
  </p:normalViewPr>
  <p:slideViewPr>
    <p:cSldViewPr snapToGrid="0">
      <p:cViewPr varScale="1">
        <p:scale>
          <a:sx n="77" d="100"/>
          <a:sy n="77" d="100"/>
        </p:scale>
        <p:origin x="91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648AD838-60A5-45C1-975A-35F7F603DED0}"/>
    <pc:docChg chg="custSel modSld">
      <pc:chgData name="Lauren Martin" userId="6d50f2fd87512064" providerId="LiveId" clId="{648AD838-60A5-45C1-975A-35F7F603DED0}" dt="2025-01-03T22:59:58.165" v="2357" actId="17032"/>
      <pc:docMkLst>
        <pc:docMk/>
      </pc:docMkLst>
      <pc:sldChg chg="addSp modSp mod">
        <pc:chgData name="Lauren Martin" userId="6d50f2fd87512064" providerId="LiveId" clId="{648AD838-60A5-45C1-975A-35F7F603DED0}" dt="2025-01-03T22:58:35.142" v="2329" actId="1076"/>
        <pc:sldMkLst>
          <pc:docMk/>
          <pc:sldMk cId="983495502" sldId="256"/>
        </pc:sldMkLst>
        <pc:spChg chg="mod">
          <ac:chgData name="Lauren Martin" userId="6d50f2fd87512064" providerId="LiveId" clId="{648AD838-60A5-45C1-975A-35F7F603DED0}" dt="2025-01-03T22:58:23.219" v="2327" actId="20577"/>
          <ac:spMkLst>
            <pc:docMk/>
            <pc:sldMk cId="983495502" sldId="256"/>
            <ac:spMk id="2" creationId="{B29BD33C-8495-206F-95F2-9AB3B49EB094}"/>
          </ac:spMkLst>
        </pc:spChg>
        <pc:spChg chg="mod">
          <ac:chgData name="Lauren Martin" userId="6d50f2fd87512064" providerId="LiveId" clId="{648AD838-60A5-45C1-975A-35F7F603DED0}" dt="2025-01-03T20:27:29.310" v="0" actId="20577"/>
          <ac:spMkLst>
            <pc:docMk/>
            <pc:sldMk cId="983495502" sldId="256"/>
            <ac:spMk id="3" creationId="{A1951710-CF9D-C3A6-F9E8-131CE2CEB847}"/>
          </ac:spMkLst>
        </pc:spChg>
        <pc:picChg chg="add mod">
          <ac:chgData name="Lauren Martin" userId="6d50f2fd87512064" providerId="LiveId" clId="{648AD838-60A5-45C1-975A-35F7F603DED0}" dt="2025-01-03T22:58:35.142" v="2329" actId="1076"/>
          <ac:picMkLst>
            <pc:docMk/>
            <pc:sldMk cId="983495502" sldId="256"/>
            <ac:picMk id="5" creationId="{B11A31EC-FEE4-22D5-0524-D24A66861A19}"/>
          </ac:picMkLst>
        </pc:picChg>
      </pc:sldChg>
      <pc:sldChg chg="addSp modSp mod">
        <pc:chgData name="Lauren Martin" userId="6d50f2fd87512064" providerId="LiveId" clId="{648AD838-60A5-45C1-975A-35F7F603DED0}" dt="2025-01-03T22:59:19.268" v="2353" actId="1076"/>
        <pc:sldMkLst>
          <pc:docMk/>
          <pc:sldMk cId="3296308752" sldId="257"/>
        </pc:sldMkLst>
        <pc:spChg chg="mod">
          <ac:chgData name="Lauren Martin" userId="6d50f2fd87512064" providerId="LiveId" clId="{648AD838-60A5-45C1-975A-35F7F603DED0}" dt="2025-01-03T22:58:50.726" v="2347" actId="20577"/>
          <ac:spMkLst>
            <pc:docMk/>
            <pc:sldMk cId="3296308752" sldId="257"/>
            <ac:spMk id="2" creationId="{89270803-6A7A-D143-AFB0-C0223A76939E}"/>
          </ac:spMkLst>
        </pc:spChg>
        <pc:spChg chg="mod">
          <ac:chgData name="Lauren Martin" userId="6d50f2fd87512064" providerId="LiveId" clId="{648AD838-60A5-45C1-975A-35F7F603DED0}" dt="2025-01-03T22:58:55.847" v="2348" actId="1076"/>
          <ac:spMkLst>
            <pc:docMk/>
            <pc:sldMk cId="3296308752" sldId="257"/>
            <ac:spMk id="3" creationId="{E80AB9CA-55E9-2A82-3838-5CB7DFA82109}"/>
          </ac:spMkLst>
        </pc:spChg>
        <pc:spChg chg="add mod">
          <ac:chgData name="Lauren Martin" userId="6d50f2fd87512064" providerId="LiveId" clId="{648AD838-60A5-45C1-975A-35F7F603DED0}" dt="2025-01-03T22:59:19.268" v="2353" actId="1076"/>
          <ac:spMkLst>
            <pc:docMk/>
            <pc:sldMk cId="3296308752" sldId="257"/>
            <ac:spMk id="5" creationId="{CE1053F9-54FA-C392-D3AA-635FE0148E80}"/>
          </ac:spMkLst>
        </pc:spChg>
      </pc:sldChg>
      <pc:sldChg chg="addSp delSp modSp mod">
        <pc:chgData name="Lauren Martin" userId="6d50f2fd87512064" providerId="LiveId" clId="{648AD838-60A5-45C1-975A-35F7F603DED0}" dt="2025-01-03T22:59:58.165" v="2357" actId="17032"/>
        <pc:sldMkLst>
          <pc:docMk/>
          <pc:sldMk cId="3373321807" sldId="259"/>
        </pc:sldMkLst>
        <pc:spChg chg="mod">
          <ac:chgData name="Lauren Martin" userId="6d50f2fd87512064" providerId="LiveId" clId="{648AD838-60A5-45C1-975A-35F7F603DED0}" dt="2025-01-03T20:32:33.765" v="15" actId="20577"/>
          <ac:spMkLst>
            <pc:docMk/>
            <pc:sldMk cId="3373321807" sldId="259"/>
            <ac:spMk id="2" creationId="{54DB69F1-25BA-DF65-F21A-3D9F04FB53A9}"/>
          </ac:spMkLst>
        </pc:spChg>
        <pc:spChg chg="mod">
          <ac:chgData name="Lauren Martin" userId="6d50f2fd87512064" providerId="LiveId" clId="{648AD838-60A5-45C1-975A-35F7F603DED0}" dt="2025-01-03T22:59:58.165" v="2357" actId="17032"/>
          <ac:spMkLst>
            <pc:docMk/>
            <pc:sldMk cId="3373321807" sldId="259"/>
            <ac:spMk id="8" creationId="{6B943AB2-53E9-D9B1-3E8F-6DF31C086AE0}"/>
          </ac:spMkLst>
        </pc:spChg>
        <pc:picChg chg="mod">
          <ac:chgData name="Lauren Martin" userId="6d50f2fd87512064" providerId="LiveId" clId="{648AD838-60A5-45C1-975A-35F7F603DED0}" dt="2025-01-03T20:32:23.537" v="4" actId="14826"/>
          <ac:picMkLst>
            <pc:docMk/>
            <pc:sldMk cId="3373321807" sldId="259"/>
            <ac:picMk id="3" creationId="{A54349AF-369F-DEE1-30F9-CA1329829D5F}"/>
          </ac:picMkLst>
        </pc:picChg>
        <pc:picChg chg="add del">
          <ac:chgData name="Lauren Martin" userId="6d50f2fd87512064" providerId="LiveId" clId="{648AD838-60A5-45C1-975A-35F7F603DED0}" dt="2025-01-03T20:32:14.898" v="3" actId="21"/>
          <ac:picMkLst>
            <pc:docMk/>
            <pc:sldMk cId="3373321807" sldId="259"/>
            <ac:picMk id="4" creationId="{BA688EE1-8BC5-A1A4-C018-C1B42E2825D4}"/>
          </ac:picMkLst>
        </pc:picChg>
      </pc:sldChg>
      <pc:sldChg chg="modSp mod">
        <pc:chgData name="Lauren Martin" userId="6d50f2fd87512064" providerId="LiveId" clId="{648AD838-60A5-45C1-975A-35F7F603DED0}" dt="2025-01-03T21:02:11.687" v="662" actId="20577"/>
        <pc:sldMkLst>
          <pc:docMk/>
          <pc:sldMk cId="1540604218" sldId="260"/>
        </pc:sldMkLst>
        <pc:spChg chg="mod">
          <ac:chgData name="Lauren Martin" userId="6d50f2fd87512064" providerId="LiveId" clId="{648AD838-60A5-45C1-975A-35F7F603DED0}" dt="2025-01-03T20:55:52.285" v="305" actId="20577"/>
          <ac:spMkLst>
            <pc:docMk/>
            <pc:sldMk cId="1540604218" sldId="260"/>
            <ac:spMk id="2" creationId="{51E18177-444D-7009-41D3-5D4C37BE1ED6}"/>
          </ac:spMkLst>
        </pc:spChg>
        <pc:spChg chg="mod">
          <ac:chgData name="Lauren Martin" userId="6d50f2fd87512064" providerId="LiveId" clId="{648AD838-60A5-45C1-975A-35F7F603DED0}" dt="2025-01-03T21:02:11.687" v="662" actId="20577"/>
          <ac:spMkLst>
            <pc:docMk/>
            <pc:sldMk cId="1540604218" sldId="260"/>
            <ac:spMk id="8" creationId="{773BC9CD-F155-C3BB-736F-728E2BAC7E3B}"/>
          </ac:spMkLst>
        </pc:spChg>
        <pc:picChg chg="mod">
          <ac:chgData name="Lauren Martin" userId="6d50f2fd87512064" providerId="LiveId" clId="{648AD838-60A5-45C1-975A-35F7F603DED0}" dt="2025-01-03T20:55:37.522" v="292" actId="14826"/>
          <ac:picMkLst>
            <pc:docMk/>
            <pc:sldMk cId="1540604218" sldId="260"/>
            <ac:picMk id="5" creationId="{556EDE5A-DF04-37B7-0660-B072ECF8C9E5}"/>
          </ac:picMkLst>
        </pc:picChg>
      </pc:sldChg>
      <pc:sldChg chg="modSp mod">
        <pc:chgData name="Lauren Martin" userId="6d50f2fd87512064" providerId="LiveId" clId="{648AD838-60A5-45C1-975A-35F7F603DED0}" dt="2025-01-03T21:22:53.127" v="1002" actId="20577"/>
        <pc:sldMkLst>
          <pc:docMk/>
          <pc:sldMk cId="3399099372" sldId="261"/>
        </pc:sldMkLst>
        <pc:spChg chg="mod">
          <ac:chgData name="Lauren Martin" userId="6d50f2fd87512064" providerId="LiveId" clId="{648AD838-60A5-45C1-975A-35F7F603DED0}" dt="2025-01-03T21:02:30.674" v="676" actId="20577"/>
          <ac:spMkLst>
            <pc:docMk/>
            <pc:sldMk cId="3399099372" sldId="261"/>
            <ac:spMk id="2" creationId="{F11D8C6F-B13E-2C0D-DCC3-F4AA3A3FA1E3}"/>
          </ac:spMkLst>
        </pc:spChg>
        <pc:spChg chg="mod">
          <ac:chgData name="Lauren Martin" userId="6d50f2fd87512064" providerId="LiveId" clId="{648AD838-60A5-45C1-975A-35F7F603DED0}" dt="2025-01-03T21:22:53.127" v="1002" actId="20577"/>
          <ac:spMkLst>
            <pc:docMk/>
            <pc:sldMk cId="3399099372" sldId="261"/>
            <ac:spMk id="8" creationId="{3B9EC61A-9009-61A1-5271-7E8C40183FF4}"/>
          </ac:spMkLst>
        </pc:spChg>
        <pc:picChg chg="mod">
          <ac:chgData name="Lauren Martin" userId="6d50f2fd87512064" providerId="LiveId" clId="{648AD838-60A5-45C1-975A-35F7F603DED0}" dt="2025-01-03T21:02:22.450" v="663" actId="14826"/>
          <ac:picMkLst>
            <pc:docMk/>
            <pc:sldMk cId="3399099372" sldId="261"/>
            <ac:picMk id="3" creationId="{55938968-6F08-D253-9F05-373660414B73}"/>
          </ac:picMkLst>
        </pc:picChg>
      </pc:sldChg>
      <pc:sldChg chg="modSp mod">
        <pc:chgData name="Lauren Martin" userId="6d50f2fd87512064" providerId="LiveId" clId="{648AD838-60A5-45C1-975A-35F7F603DED0}" dt="2025-01-03T21:26:00.541" v="1276" actId="20577"/>
        <pc:sldMkLst>
          <pc:docMk/>
          <pc:sldMk cId="758357300" sldId="262"/>
        </pc:sldMkLst>
        <pc:spChg chg="mod">
          <ac:chgData name="Lauren Martin" userId="6d50f2fd87512064" providerId="LiveId" clId="{648AD838-60A5-45C1-975A-35F7F603DED0}" dt="2025-01-03T21:23:54.586" v="1012" actId="20577"/>
          <ac:spMkLst>
            <pc:docMk/>
            <pc:sldMk cId="758357300" sldId="262"/>
            <ac:spMk id="2" creationId="{09B509E5-EC55-6913-426C-B881794A8478}"/>
          </ac:spMkLst>
        </pc:spChg>
        <pc:spChg chg="mod">
          <ac:chgData name="Lauren Martin" userId="6d50f2fd87512064" providerId="LiveId" clId="{648AD838-60A5-45C1-975A-35F7F603DED0}" dt="2025-01-03T21:26:00.541" v="1276" actId="20577"/>
          <ac:spMkLst>
            <pc:docMk/>
            <pc:sldMk cId="758357300" sldId="262"/>
            <ac:spMk id="8" creationId="{876310D0-0DAE-129D-F990-1ED0FB2C742F}"/>
          </ac:spMkLst>
        </pc:spChg>
        <pc:picChg chg="mod">
          <ac:chgData name="Lauren Martin" userId="6d50f2fd87512064" providerId="LiveId" clId="{648AD838-60A5-45C1-975A-35F7F603DED0}" dt="2025-01-03T21:23:44.865" v="1004" actId="14826"/>
          <ac:picMkLst>
            <pc:docMk/>
            <pc:sldMk cId="758357300" sldId="262"/>
            <ac:picMk id="5" creationId="{DD548A34-A2EB-FE9B-00BC-CD2E014F72A3}"/>
          </ac:picMkLst>
        </pc:picChg>
      </pc:sldChg>
      <pc:sldChg chg="modSp mod">
        <pc:chgData name="Lauren Martin" userId="6d50f2fd87512064" providerId="LiveId" clId="{648AD838-60A5-45C1-975A-35F7F603DED0}" dt="2025-01-03T21:30:46.251" v="1678" actId="20577"/>
        <pc:sldMkLst>
          <pc:docMk/>
          <pc:sldMk cId="4214896135" sldId="263"/>
        </pc:sldMkLst>
        <pc:spChg chg="mod">
          <ac:chgData name="Lauren Martin" userId="6d50f2fd87512064" providerId="LiveId" clId="{648AD838-60A5-45C1-975A-35F7F603DED0}" dt="2025-01-03T21:28:09.869" v="1536" actId="20577"/>
          <ac:spMkLst>
            <pc:docMk/>
            <pc:sldMk cId="4214896135" sldId="263"/>
            <ac:spMk id="2" creationId="{46C7F99B-7B88-D3DE-1F7E-129E11B3A391}"/>
          </ac:spMkLst>
        </pc:spChg>
        <pc:spChg chg="mod">
          <ac:chgData name="Lauren Martin" userId="6d50f2fd87512064" providerId="LiveId" clId="{648AD838-60A5-45C1-975A-35F7F603DED0}" dt="2025-01-03T21:30:46.251" v="1678" actId="20577"/>
          <ac:spMkLst>
            <pc:docMk/>
            <pc:sldMk cId="4214896135" sldId="263"/>
            <ac:spMk id="8" creationId="{6896F1AA-04E2-5686-0C33-159D2D53971D}"/>
          </ac:spMkLst>
        </pc:spChg>
        <pc:picChg chg="mod">
          <ac:chgData name="Lauren Martin" userId="6d50f2fd87512064" providerId="LiveId" clId="{648AD838-60A5-45C1-975A-35F7F603DED0}" dt="2025-01-03T21:29:52.222" v="1537" actId="14826"/>
          <ac:picMkLst>
            <pc:docMk/>
            <pc:sldMk cId="4214896135" sldId="263"/>
            <ac:picMk id="3" creationId="{1068A068-CE5B-D12B-B2B3-1B4B79D59E9A}"/>
          </ac:picMkLst>
        </pc:picChg>
      </pc:sldChg>
      <pc:sldChg chg="modSp mod">
        <pc:chgData name="Lauren Martin" userId="6d50f2fd87512064" providerId="LiveId" clId="{648AD838-60A5-45C1-975A-35F7F603DED0}" dt="2025-01-03T21:32:50.121" v="1996" actId="20577"/>
        <pc:sldMkLst>
          <pc:docMk/>
          <pc:sldMk cId="2528546415" sldId="264"/>
        </pc:sldMkLst>
        <pc:spChg chg="mod">
          <ac:chgData name="Lauren Martin" userId="6d50f2fd87512064" providerId="LiveId" clId="{648AD838-60A5-45C1-975A-35F7F603DED0}" dt="2025-01-03T21:31:18.975" v="1699" actId="20577"/>
          <ac:spMkLst>
            <pc:docMk/>
            <pc:sldMk cId="2528546415" sldId="264"/>
            <ac:spMk id="2" creationId="{537A4D64-B6DB-78C7-3571-500CEF5F11D2}"/>
          </ac:spMkLst>
        </pc:spChg>
        <pc:spChg chg="mod">
          <ac:chgData name="Lauren Martin" userId="6d50f2fd87512064" providerId="LiveId" clId="{648AD838-60A5-45C1-975A-35F7F603DED0}" dt="2025-01-03T21:32:50.121" v="1996" actId="20577"/>
          <ac:spMkLst>
            <pc:docMk/>
            <pc:sldMk cId="2528546415" sldId="264"/>
            <ac:spMk id="8" creationId="{0B3B6F3B-C48F-AE3E-04AD-8602482185F0}"/>
          </ac:spMkLst>
        </pc:spChg>
        <pc:picChg chg="mod">
          <ac:chgData name="Lauren Martin" userId="6d50f2fd87512064" providerId="LiveId" clId="{648AD838-60A5-45C1-975A-35F7F603DED0}" dt="2025-01-03T21:30:58.144" v="1679" actId="14826"/>
          <ac:picMkLst>
            <pc:docMk/>
            <pc:sldMk cId="2528546415" sldId="264"/>
            <ac:picMk id="5" creationId="{FB800A22-DE70-C1DA-4B53-FF1E52EEE292}"/>
          </ac:picMkLst>
        </pc:picChg>
      </pc:sldChg>
      <pc:sldChg chg="modSp mod">
        <pc:chgData name="Lauren Martin" userId="6d50f2fd87512064" providerId="LiveId" clId="{648AD838-60A5-45C1-975A-35F7F603DED0}" dt="2025-01-03T21:35:45.842" v="2234" actId="20577"/>
        <pc:sldMkLst>
          <pc:docMk/>
          <pc:sldMk cId="1927754300" sldId="265"/>
        </pc:sldMkLst>
        <pc:spChg chg="mod">
          <ac:chgData name="Lauren Martin" userId="6d50f2fd87512064" providerId="LiveId" clId="{648AD838-60A5-45C1-975A-35F7F603DED0}" dt="2025-01-03T21:33:13.889" v="2012" actId="20577"/>
          <ac:spMkLst>
            <pc:docMk/>
            <pc:sldMk cId="1927754300" sldId="265"/>
            <ac:spMk id="2" creationId="{324BF055-2F38-A68B-79AB-E4ECB200BFE0}"/>
          </ac:spMkLst>
        </pc:spChg>
        <pc:spChg chg="mod">
          <ac:chgData name="Lauren Martin" userId="6d50f2fd87512064" providerId="LiveId" clId="{648AD838-60A5-45C1-975A-35F7F603DED0}" dt="2025-01-03T21:35:45.842" v="2234" actId="20577"/>
          <ac:spMkLst>
            <pc:docMk/>
            <pc:sldMk cId="1927754300" sldId="265"/>
            <ac:spMk id="8" creationId="{F1AFC9E1-E4AE-40CC-442D-0E179AF75196}"/>
          </ac:spMkLst>
        </pc:spChg>
        <pc:picChg chg="mod">
          <ac:chgData name="Lauren Martin" userId="6d50f2fd87512064" providerId="LiveId" clId="{648AD838-60A5-45C1-975A-35F7F603DED0}" dt="2025-01-03T21:33:01.662" v="1997" actId="14826"/>
          <ac:picMkLst>
            <pc:docMk/>
            <pc:sldMk cId="1927754300" sldId="265"/>
            <ac:picMk id="3" creationId="{8866FF62-16CC-2DD2-D529-2B34A6C72560}"/>
          </ac:picMkLst>
        </pc:picChg>
      </pc:sldChg>
      <pc:sldChg chg="modSp mod">
        <pc:chgData name="Lauren Martin" userId="6d50f2fd87512064" providerId="LiveId" clId="{648AD838-60A5-45C1-975A-35F7F603DED0}" dt="2025-01-03T22:58:42.788" v="2330" actId="20577"/>
        <pc:sldMkLst>
          <pc:docMk/>
          <pc:sldMk cId="3260853297" sldId="266"/>
        </pc:sldMkLst>
        <pc:spChg chg="mod">
          <ac:chgData name="Lauren Martin" userId="6d50f2fd87512064" providerId="LiveId" clId="{648AD838-60A5-45C1-975A-35F7F603DED0}" dt="2025-01-03T22:58:42.788" v="2330" actId="20577"/>
          <ac:spMkLst>
            <pc:docMk/>
            <pc:sldMk cId="3260853297" sldId="266"/>
            <ac:spMk id="2" creationId="{23739A65-A5A5-0E14-F308-6DBECEB9183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34207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607249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5328063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3436595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157591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56243348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77317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24077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8716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56343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073971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5945849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29269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57595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57046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318642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582454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p:txBody>
          <a:bodyPr/>
          <a:lstStyle/>
          <a:p>
            <a:r>
              <a:rPr lang="en-US" sz="4000" dirty="0">
                <a:solidFill>
                  <a:schemeClr val="accent2">
                    <a:lumMod val="75000"/>
                  </a:schemeClr>
                </a:solidFill>
              </a:rPr>
              <a:t>Global Heart of Peace Sponsored</a:t>
            </a:r>
            <a:br>
              <a:rPr lang="en-US" sz="4000" dirty="0">
                <a:solidFill>
                  <a:schemeClr val="accent2">
                    <a:lumMod val="75000"/>
                  </a:schemeClr>
                </a:solidFill>
              </a:rPr>
            </a:br>
            <a:r>
              <a:rPr lang="en-US" sz="40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3</a:t>
            </a:r>
          </a:p>
          <a:p>
            <a:endParaRPr lang="en-US" dirty="0"/>
          </a:p>
        </p:txBody>
      </p:sp>
      <p:pic>
        <p:nvPicPr>
          <p:cNvPr id="5" name="Picture 4">
            <a:extLst>
              <a:ext uri="{FF2B5EF4-FFF2-40B4-BE49-F238E27FC236}">
                <a16:creationId xmlns:a16="http://schemas.microsoft.com/office/drawing/2014/main" id="{B11A31EC-FEE4-22D5-0524-D24A66861A19}"/>
              </a:ext>
            </a:extLst>
          </p:cNvPr>
          <p:cNvPicPr>
            <a:picLocks noChangeAspect="1"/>
          </p:cNvPicPr>
          <p:nvPr/>
        </p:nvPicPr>
        <p:blipFill>
          <a:blip r:embed="rId2"/>
          <a:stretch>
            <a:fillRect/>
          </a:stretch>
        </p:blipFill>
        <p:spPr>
          <a:xfrm>
            <a:off x="1684931" y="563512"/>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3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67394" y="831574"/>
            <a:ext cx="8596668" cy="5629731"/>
          </a:xfrm>
        </p:spPr>
        <p:txBody>
          <a:bodyPr>
            <a:normAutofit fontScale="85000" lnSpcReduction="20000"/>
          </a:bodyPr>
          <a:lstStyle/>
          <a:p>
            <a:r>
              <a:rPr lang="en-US" b="1" dirty="0"/>
              <a:t>Day 15 – REVERENCE (Feb. 13)- </a:t>
            </a:r>
            <a:r>
              <a:rPr lang="en-US" dirty="0"/>
              <a:t>Did you ever see something that took your breath away? Today we focus on how beautiful our world is, and how beautiful we are. Let's not focus on the negative. </a:t>
            </a:r>
          </a:p>
          <a:p>
            <a:r>
              <a:rPr lang="en-US" b="1" dirty="0"/>
              <a:t>Day 16 – GRATITUDE (Feb. 14)- </a:t>
            </a:r>
            <a:r>
              <a:rPr lang="en-US" dirty="0"/>
              <a:t>Life is a gift. Give thanks to the people and situations in your life. Make a list of all you are grateful for. </a:t>
            </a:r>
          </a:p>
          <a:p>
            <a:r>
              <a:rPr lang="en-US" b="1" dirty="0"/>
              <a:t>Day 17 – INTEGRITY (Feb. 15)-</a:t>
            </a:r>
            <a:r>
              <a:rPr lang="en-US" dirty="0"/>
              <a:t>Integrity is doing what you know is right, even if no one is around. Having integrity makes you feel better about yourself, because you always do what you know is right. Think of a time when you had integrity, and think of a time when you wish you had. </a:t>
            </a:r>
          </a:p>
          <a:p>
            <a:r>
              <a:rPr lang="en-US" b="1" dirty="0"/>
              <a:t>Day 18 – FREEDOM (Feb. 16)-</a:t>
            </a:r>
            <a:r>
              <a:rPr lang="en-US" dirty="0"/>
              <a:t>Bishop Desmond Tutu once said, "When people decide to be free, there is nothing that can stop them."  Today let yourself be who you are and don't allow anyone to influence you differently. </a:t>
            </a:r>
          </a:p>
          <a:p>
            <a:r>
              <a:rPr lang="en-US" b="1" dirty="0"/>
              <a:t>Day 19 – ACCEPTANCE (Feb. 17)-</a:t>
            </a:r>
            <a:r>
              <a:rPr lang="en-US" dirty="0"/>
              <a:t>Today is a day to accept yourself just as you are.  You are on this planet to do something no one has ever done before.  Try your best to accept and approve of yourself and others.  Let go of the need to judge.  Know that everything in your life is unfolding perfectly. </a:t>
            </a:r>
          </a:p>
          <a:p>
            <a:r>
              <a:rPr lang="en-US" b="1" dirty="0"/>
              <a:t>Day 20 – SELF-FORGIVENESS (Feb. 18)-</a:t>
            </a:r>
            <a:r>
              <a:rPr lang="en-US" dirty="0"/>
              <a:t>You are greater than any mistake you have ever made.  What are some of the things you have done to upset yourself?  If you think it would help, write an apology letter to yourself for everything you have ever done that you wish you hadn't.  When you are done, take the letter outside, and burn it. As you watch it go up in flames, consciously release your guilt and frustration with yourself, and know that you are forgiven. </a:t>
            </a:r>
          </a:p>
          <a:p>
            <a:r>
              <a:rPr lang="en-US" b="1" dirty="0"/>
              <a:t>Day 21 – INSPIRATION (Feb. 19)-</a:t>
            </a:r>
            <a:r>
              <a:rPr lang="en-US" dirty="0"/>
              <a:t>Think about somebody who inspires you to be a better person. What are some of the things they do?  Think of ways that you can inspire others in your life.  How can you lead by example and be an inspiration to others? </a:t>
            </a:r>
          </a:p>
        </p:txBody>
      </p:sp>
      <p:sp>
        <p:nvSpPr>
          <p:cNvPr id="5" name="TextBox 4">
            <a:extLst>
              <a:ext uri="{FF2B5EF4-FFF2-40B4-BE49-F238E27FC236}">
                <a16:creationId xmlns:a16="http://schemas.microsoft.com/office/drawing/2014/main" id="{CE1053F9-54FA-C392-D3AA-635FE0148E80}"/>
              </a:ext>
            </a:extLst>
          </p:cNvPr>
          <p:cNvSpPr txBox="1"/>
          <p:nvPr/>
        </p:nvSpPr>
        <p:spPr>
          <a:xfrm>
            <a:off x="844826" y="6428892"/>
            <a:ext cx="6102626" cy="215444"/>
          </a:xfrm>
          <a:prstGeom prst="rect">
            <a:avLst/>
          </a:prstGeom>
          <a:noFill/>
        </p:spPr>
        <p:txBody>
          <a:bodyPr wrap="square">
            <a:spAutoFit/>
          </a:bodyPr>
          <a:lstStyle/>
          <a:p>
            <a:r>
              <a:rPr lang="en-US" sz="800" dirty="0"/>
              <a:t>Document Source: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15: Reverence</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What does it mean to have reverence?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do we focus on reverence no matter what the situation is?</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Why is it important to have reverence?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What steps can you commit to making to make reverence more important in your life?</a:t>
            </a: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16: Gratitude</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are you most grateful for?</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Gratitude is easy when things are going well.  What steps can you take to practice gratitude for the lessons and challenges you face when life gets hard?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affects can having gratitude through the hard times have on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your relationships improve with a focus on gratitude?</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17: Integrity</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integrity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it possible to have integrity and not be a good person or do bad things?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handle when someone is acting out of integrity?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feel when you act out of integrity?</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18: Freedom</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Does anyone truly experience freedom?</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feel like to have freedom?</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share freedom?</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aspects of freedom are most important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experience more freedom in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19: Acceptance</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is the hardest thing to accept about yourself?  </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the hardest things to accept about others?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it important to practice acceptance?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commit to in order to practice accepting yourself more?</a:t>
            </a:r>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20: Self- Forgiveness</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Where in your life do you find it hardest to forgive yourself?</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Can you forgive yourself without changing your opinion about what happened?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benefits will you experience if you forgive yourself?</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can you take today to increase your self-forgiveness?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21: Inspiration</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l="8085" r="8085"/>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inspires you most?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 you feel like when you are inspired?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are you feeling blocked or like you need more inspiration?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turn inspiration into action?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Custom 6">
      <a:dk1>
        <a:sysClr val="windowText" lastClr="000000"/>
      </a:dk1>
      <a:lt1>
        <a:sysClr val="window" lastClr="FFFFFF"/>
      </a:lt1>
      <a:dk2>
        <a:srgbClr val="39302A"/>
      </a:dk2>
      <a:lt2>
        <a:srgbClr val="E5DEDB"/>
      </a:lt2>
      <a:accent1>
        <a:srgbClr val="FFFF00"/>
      </a:accent1>
      <a:accent2>
        <a:srgbClr val="FFCE19"/>
      </a:accent2>
      <a:accent3>
        <a:srgbClr val="92D050"/>
      </a:accent3>
      <a:accent4>
        <a:srgbClr val="00B050"/>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235</TotalTime>
  <Words>837</Words>
  <Application>Microsoft Office PowerPoint</Application>
  <PresentationFormat>Widescreen</PresentationFormat>
  <Paragraphs>80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15: Reverence</vt:lpstr>
      <vt:lpstr>Day 16: Gratitude</vt:lpstr>
      <vt:lpstr>Day 17: Integrity</vt:lpstr>
      <vt:lpstr>Day 18: Freedom</vt:lpstr>
      <vt:lpstr>Day 19: Acceptance</vt:lpstr>
      <vt:lpstr>Day 20: Self- Forgiveness</vt:lpstr>
      <vt:lpstr>Day 21: Inspiration</vt:lpstr>
      <vt:lpstr>Summary Questions</vt:lpstr>
      <vt:lpstr>Week 3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3</cp:revision>
  <dcterms:created xsi:type="dcterms:W3CDTF">2025-01-02T22:57:53Z</dcterms:created>
  <dcterms:modified xsi:type="dcterms:W3CDTF">2025-01-03T23:00:07Z</dcterms:modified>
</cp:coreProperties>
</file>